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0379-54B4-47C5-AE44-6AD681FFB57E}" type="datetimeFigureOut">
              <a:rPr lang="en-US" smtClean="0"/>
              <a:t>7/17/2014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6315-8D65-4C49-9921-1F5C3B841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1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Glue is preferred.  </a:t>
            </a:r>
          </a:p>
          <a:p>
            <a:r>
              <a:rPr lang="en-US" dirty="0" smtClean="0"/>
              <a:t>Write a description</a:t>
            </a:r>
            <a:r>
              <a:rPr lang="en-US" baseline="0" dirty="0" smtClean="0"/>
              <a:t> of what you have inserted</a:t>
            </a:r>
          </a:p>
          <a:p>
            <a:r>
              <a:rPr lang="en-US" baseline="0" dirty="0" smtClean="0"/>
              <a:t>No loose papers in the Engineering journal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6315-8D65-4C49-9921-1F5C3B8411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9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</a:t>
            </a:r>
            <a:r>
              <a:rPr lang="en-US" baseline="0" dirty="0" smtClean="0"/>
              <a:t> anyone picking up your notebook for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time can understand your flow of ideas.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6315-8D65-4C49-9921-1F5C3B8411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5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NDC </a:t>
            </a:r>
            <a:r>
              <a:rPr lang="en-US" smtClean="0"/>
              <a:t>Denver </a:t>
            </a:r>
            <a:r>
              <a:rPr lang="en-US" smtClean="0"/>
              <a:t>Pilot </a:t>
            </a:r>
            <a:r>
              <a:rPr lang="en-US" dirty="0" smtClean="0"/>
              <a:t>Project- CASIS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355601"/>
            <a:ext cx="5080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an Engineering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Professional Engineers that work in Research and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College Engineering students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Helps with time management skills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Improve research and documentation skills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Professional presentation of work’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Legal Document, and may help for future patents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Sketches and diagrams</a:t>
            </a:r>
          </a:p>
          <a:p>
            <a:r>
              <a:rPr lang="en-US" dirty="0" smtClean="0"/>
              <a:t>Brainstorming </a:t>
            </a:r>
          </a:p>
          <a:p>
            <a:r>
              <a:rPr lang="en-US" dirty="0" smtClean="0"/>
              <a:t>Calculations</a:t>
            </a:r>
          </a:p>
          <a:p>
            <a:r>
              <a:rPr lang="en-US" dirty="0" smtClean="0"/>
              <a:t>Daily thoughts</a:t>
            </a:r>
          </a:p>
          <a:p>
            <a:r>
              <a:rPr lang="en-US" dirty="0" smtClean="0"/>
              <a:t>Pictures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Professional Contacts</a:t>
            </a:r>
          </a:p>
          <a:p>
            <a:r>
              <a:rPr lang="en-US" dirty="0" smtClean="0"/>
              <a:t>Lab Meeting summaries</a:t>
            </a:r>
          </a:p>
          <a:p>
            <a:r>
              <a:rPr lang="en-US" dirty="0" smtClean="0"/>
              <a:t>Test Procedures, results, graphs, and Conclusions</a:t>
            </a:r>
          </a:p>
          <a:p>
            <a:r>
              <a:rPr lang="en-US" dirty="0" smtClean="0"/>
              <a:t>Design ideas and modifications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34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22363" y="1887538"/>
            <a:ext cx="4878388" cy="35417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Composition Notebook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 Work done in Pen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 pages have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Numbered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Signed by the Designer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Signed by a witness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23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34" y="354156"/>
            <a:ext cx="4764690" cy="60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249487"/>
            <a:ext cx="5202238" cy="3541714"/>
          </a:xfrm>
        </p:spPr>
        <p:txBody>
          <a:bodyPr/>
          <a:lstStyle/>
          <a:p>
            <a:r>
              <a:rPr lang="en-US" dirty="0" smtClean="0"/>
              <a:t>Do NOT leave blank space.  Draw a line and sign it. </a:t>
            </a:r>
          </a:p>
          <a:p>
            <a:r>
              <a:rPr lang="en-US" dirty="0" smtClean="0"/>
              <a:t>This keeps others from being able to tamper with your work.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838200"/>
            <a:ext cx="4129300" cy="5307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71784" r="18805" b="10988"/>
          <a:stretch>
            <a:fillRect/>
          </a:stretch>
        </p:blipFill>
        <p:spPr>
          <a:xfrm>
            <a:off x="2076450" y="4533900"/>
            <a:ext cx="3810000" cy="137160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092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659438" cy="3541714"/>
          </a:xfrm>
        </p:spPr>
        <p:txBody>
          <a:bodyPr/>
          <a:lstStyle/>
          <a:p>
            <a:r>
              <a:rPr lang="en-US" dirty="0" smtClean="0"/>
              <a:t>If a mistake is made, cross a line through, make the correction, and initial your cross through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618518"/>
            <a:ext cx="3962400" cy="5294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4" r="71154" b="53945"/>
          <a:stretch>
            <a:fillRect/>
          </a:stretch>
        </p:blipFill>
        <p:spPr>
          <a:xfrm>
            <a:off x="1981200" y="4020344"/>
            <a:ext cx="3048000" cy="217932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48250" y="2628900"/>
            <a:ext cx="2228850" cy="200025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5154613" cy="4342190"/>
          </a:xfrm>
        </p:spPr>
        <p:txBody>
          <a:bodyPr>
            <a:normAutofit/>
          </a:bodyPr>
          <a:lstStyle/>
          <a:p>
            <a:r>
              <a:rPr lang="en-US" dirty="0" smtClean="0"/>
              <a:t>Cut and paste print-outs of digital media into your notebook.  </a:t>
            </a:r>
          </a:p>
          <a:p>
            <a:r>
              <a:rPr lang="en-US" dirty="0" smtClean="0"/>
              <a:t>Sign your name across it so that part of your signature on the print out and part of it onto the composition notebook.  </a:t>
            </a:r>
          </a:p>
          <a:p>
            <a:r>
              <a:rPr lang="en-US" dirty="0" smtClean="0"/>
              <a:t>This keeps others from tampering with your notebook.  </a:t>
            </a:r>
            <a:endParaRPr lang="en-US" dirty="0"/>
          </a:p>
        </p:txBody>
      </p:sp>
      <p:pic>
        <p:nvPicPr>
          <p:cNvPr id="4" name="Picture 25" descr="notebook2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920751"/>
            <a:ext cx="3667125" cy="487045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9550400" y="2097088"/>
            <a:ext cx="412750" cy="571499"/>
          </a:xfrm>
          <a:custGeom>
            <a:avLst/>
            <a:gdLst>
              <a:gd name="connsiteX0" fmla="*/ 151053 w 767003"/>
              <a:gd name="connsiteY0" fmla="*/ 749300 h 749300"/>
              <a:gd name="connsiteX1" fmla="*/ 157403 w 767003"/>
              <a:gd name="connsiteY1" fmla="*/ 711200 h 749300"/>
              <a:gd name="connsiteX2" fmla="*/ 176453 w 767003"/>
              <a:gd name="connsiteY2" fmla="*/ 641350 h 749300"/>
              <a:gd name="connsiteX3" fmla="*/ 170103 w 767003"/>
              <a:gd name="connsiteY3" fmla="*/ 533400 h 749300"/>
              <a:gd name="connsiteX4" fmla="*/ 163753 w 767003"/>
              <a:gd name="connsiteY4" fmla="*/ 508000 h 749300"/>
              <a:gd name="connsiteX5" fmla="*/ 157403 w 767003"/>
              <a:gd name="connsiteY5" fmla="*/ 488950 h 749300"/>
              <a:gd name="connsiteX6" fmla="*/ 125653 w 767003"/>
              <a:gd name="connsiteY6" fmla="*/ 412750 h 749300"/>
              <a:gd name="connsiteX7" fmla="*/ 100253 w 767003"/>
              <a:gd name="connsiteY7" fmla="*/ 349250 h 749300"/>
              <a:gd name="connsiteX8" fmla="*/ 87553 w 767003"/>
              <a:gd name="connsiteY8" fmla="*/ 311150 h 749300"/>
              <a:gd name="connsiteX9" fmla="*/ 74853 w 767003"/>
              <a:gd name="connsiteY9" fmla="*/ 234950 h 749300"/>
              <a:gd name="connsiteX10" fmla="*/ 55803 w 767003"/>
              <a:gd name="connsiteY10" fmla="*/ 177800 h 749300"/>
              <a:gd name="connsiteX11" fmla="*/ 49453 w 767003"/>
              <a:gd name="connsiteY11" fmla="*/ 152400 h 749300"/>
              <a:gd name="connsiteX12" fmla="*/ 36753 w 767003"/>
              <a:gd name="connsiteY12" fmla="*/ 127000 h 749300"/>
              <a:gd name="connsiteX13" fmla="*/ 30403 w 767003"/>
              <a:gd name="connsiteY13" fmla="*/ 101600 h 749300"/>
              <a:gd name="connsiteX14" fmla="*/ 24053 w 767003"/>
              <a:gd name="connsiteY14" fmla="*/ 82550 h 749300"/>
              <a:gd name="connsiteX15" fmla="*/ 11353 w 767003"/>
              <a:gd name="connsiteY15" fmla="*/ 152400 h 749300"/>
              <a:gd name="connsiteX16" fmla="*/ 24053 w 767003"/>
              <a:gd name="connsiteY16" fmla="*/ 171450 h 749300"/>
              <a:gd name="connsiteX17" fmla="*/ 43103 w 767003"/>
              <a:gd name="connsiteY17" fmla="*/ 196850 h 749300"/>
              <a:gd name="connsiteX18" fmla="*/ 62153 w 767003"/>
              <a:gd name="connsiteY18" fmla="*/ 228600 h 749300"/>
              <a:gd name="connsiteX19" fmla="*/ 81203 w 767003"/>
              <a:gd name="connsiteY19" fmla="*/ 254000 h 749300"/>
              <a:gd name="connsiteX20" fmla="*/ 125653 w 767003"/>
              <a:gd name="connsiteY20" fmla="*/ 317500 h 749300"/>
              <a:gd name="connsiteX21" fmla="*/ 189153 w 767003"/>
              <a:gd name="connsiteY21" fmla="*/ 368300 h 749300"/>
              <a:gd name="connsiteX22" fmla="*/ 208203 w 767003"/>
              <a:gd name="connsiteY22" fmla="*/ 381000 h 749300"/>
              <a:gd name="connsiteX23" fmla="*/ 220903 w 767003"/>
              <a:gd name="connsiteY23" fmla="*/ 406400 h 749300"/>
              <a:gd name="connsiteX24" fmla="*/ 246303 w 767003"/>
              <a:gd name="connsiteY24" fmla="*/ 444500 h 749300"/>
              <a:gd name="connsiteX25" fmla="*/ 259003 w 767003"/>
              <a:gd name="connsiteY25" fmla="*/ 476250 h 749300"/>
              <a:gd name="connsiteX26" fmla="*/ 278053 w 767003"/>
              <a:gd name="connsiteY26" fmla="*/ 533400 h 749300"/>
              <a:gd name="connsiteX27" fmla="*/ 265353 w 767003"/>
              <a:gd name="connsiteY27" fmla="*/ 571500 h 749300"/>
              <a:gd name="connsiteX28" fmla="*/ 246303 w 767003"/>
              <a:gd name="connsiteY28" fmla="*/ 590550 h 749300"/>
              <a:gd name="connsiteX29" fmla="*/ 208203 w 767003"/>
              <a:gd name="connsiteY29" fmla="*/ 609600 h 749300"/>
              <a:gd name="connsiteX30" fmla="*/ 93903 w 767003"/>
              <a:gd name="connsiteY30" fmla="*/ 603250 h 749300"/>
              <a:gd name="connsiteX31" fmla="*/ 49453 w 767003"/>
              <a:gd name="connsiteY31" fmla="*/ 590550 h 749300"/>
              <a:gd name="connsiteX32" fmla="*/ 201853 w 767003"/>
              <a:gd name="connsiteY32" fmla="*/ 577850 h 749300"/>
              <a:gd name="connsiteX33" fmla="*/ 246303 w 767003"/>
              <a:gd name="connsiteY33" fmla="*/ 571500 h 749300"/>
              <a:gd name="connsiteX34" fmla="*/ 271703 w 767003"/>
              <a:gd name="connsiteY34" fmla="*/ 558800 h 749300"/>
              <a:gd name="connsiteX35" fmla="*/ 322503 w 767003"/>
              <a:gd name="connsiteY35" fmla="*/ 520700 h 749300"/>
              <a:gd name="connsiteX36" fmla="*/ 341553 w 767003"/>
              <a:gd name="connsiteY36" fmla="*/ 469900 h 749300"/>
              <a:gd name="connsiteX37" fmla="*/ 354253 w 767003"/>
              <a:gd name="connsiteY37" fmla="*/ 431800 h 749300"/>
              <a:gd name="connsiteX38" fmla="*/ 360603 w 767003"/>
              <a:gd name="connsiteY38" fmla="*/ 412750 h 749300"/>
              <a:gd name="connsiteX39" fmla="*/ 366953 w 767003"/>
              <a:gd name="connsiteY39" fmla="*/ 393700 h 749300"/>
              <a:gd name="connsiteX40" fmla="*/ 379653 w 767003"/>
              <a:gd name="connsiteY40" fmla="*/ 412750 h 749300"/>
              <a:gd name="connsiteX41" fmla="*/ 411403 w 767003"/>
              <a:gd name="connsiteY41" fmla="*/ 361950 h 749300"/>
              <a:gd name="connsiteX42" fmla="*/ 424103 w 767003"/>
              <a:gd name="connsiteY42" fmla="*/ 323850 h 749300"/>
              <a:gd name="connsiteX43" fmla="*/ 430453 w 767003"/>
              <a:gd name="connsiteY43" fmla="*/ 349250 h 749300"/>
              <a:gd name="connsiteX44" fmla="*/ 455853 w 767003"/>
              <a:gd name="connsiteY44" fmla="*/ 336550 h 749300"/>
              <a:gd name="connsiteX45" fmla="*/ 462203 w 767003"/>
              <a:gd name="connsiteY45" fmla="*/ 311150 h 749300"/>
              <a:gd name="connsiteX46" fmla="*/ 468553 w 767003"/>
              <a:gd name="connsiteY46" fmla="*/ 292100 h 749300"/>
              <a:gd name="connsiteX47" fmla="*/ 474903 w 767003"/>
              <a:gd name="connsiteY47" fmla="*/ 311150 h 749300"/>
              <a:gd name="connsiteX48" fmla="*/ 481253 w 767003"/>
              <a:gd name="connsiteY48" fmla="*/ 342900 h 749300"/>
              <a:gd name="connsiteX49" fmla="*/ 506653 w 767003"/>
              <a:gd name="connsiteY49" fmla="*/ 317500 h 749300"/>
              <a:gd name="connsiteX50" fmla="*/ 538403 w 767003"/>
              <a:gd name="connsiteY50" fmla="*/ 260350 h 749300"/>
              <a:gd name="connsiteX51" fmla="*/ 544753 w 767003"/>
              <a:gd name="connsiteY51" fmla="*/ 234950 h 749300"/>
              <a:gd name="connsiteX52" fmla="*/ 557453 w 767003"/>
              <a:gd name="connsiteY52" fmla="*/ 209550 h 749300"/>
              <a:gd name="connsiteX53" fmla="*/ 563803 w 767003"/>
              <a:gd name="connsiteY53" fmla="*/ 184150 h 749300"/>
              <a:gd name="connsiteX54" fmla="*/ 576503 w 767003"/>
              <a:gd name="connsiteY54" fmla="*/ 101600 h 749300"/>
              <a:gd name="connsiteX55" fmla="*/ 576503 w 767003"/>
              <a:gd name="connsiteY55" fmla="*/ 488950 h 749300"/>
              <a:gd name="connsiteX56" fmla="*/ 589203 w 767003"/>
              <a:gd name="connsiteY56" fmla="*/ 381000 h 749300"/>
              <a:gd name="connsiteX57" fmla="*/ 563803 w 767003"/>
              <a:gd name="connsiteY57" fmla="*/ 203200 h 749300"/>
              <a:gd name="connsiteX58" fmla="*/ 557453 w 767003"/>
              <a:gd name="connsiteY58" fmla="*/ 158750 h 749300"/>
              <a:gd name="connsiteX59" fmla="*/ 544753 w 767003"/>
              <a:gd name="connsiteY59" fmla="*/ 107950 h 749300"/>
              <a:gd name="connsiteX60" fmla="*/ 551103 w 767003"/>
              <a:gd name="connsiteY60" fmla="*/ 184150 h 749300"/>
              <a:gd name="connsiteX61" fmla="*/ 589203 w 767003"/>
              <a:gd name="connsiteY61" fmla="*/ 171450 h 749300"/>
              <a:gd name="connsiteX62" fmla="*/ 608253 w 767003"/>
              <a:gd name="connsiteY62" fmla="*/ 139700 h 749300"/>
              <a:gd name="connsiteX63" fmla="*/ 646353 w 767003"/>
              <a:gd name="connsiteY63" fmla="*/ 88900 h 749300"/>
              <a:gd name="connsiteX64" fmla="*/ 665403 w 767003"/>
              <a:gd name="connsiteY64" fmla="*/ 50800 h 749300"/>
              <a:gd name="connsiteX65" fmla="*/ 678103 w 767003"/>
              <a:gd name="connsiteY65" fmla="*/ 19050 h 749300"/>
              <a:gd name="connsiteX66" fmla="*/ 697153 w 767003"/>
              <a:gd name="connsiteY66" fmla="*/ 0 h 749300"/>
              <a:gd name="connsiteX67" fmla="*/ 722553 w 767003"/>
              <a:gd name="connsiteY67" fmla="*/ 0 h 749300"/>
              <a:gd name="connsiteX68" fmla="*/ 728903 w 767003"/>
              <a:gd name="connsiteY68" fmla="*/ 146050 h 749300"/>
              <a:gd name="connsiteX69" fmla="*/ 741603 w 767003"/>
              <a:gd name="connsiteY69" fmla="*/ 165100 h 749300"/>
              <a:gd name="connsiteX70" fmla="*/ 767003 w 767003"/>
              <a:gd name="connsiteY70" fmla="*/ 17145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67003" h="749300">
                <a:moveTo>
                  <a:pt x="151053" y="749300"/>
                </a:moveTo>
                <a:cubicBezTo>
                  <a:pt x="153170" y="736600"/>
                  <a:pt x="154705" y="723789"/>
                  <a:pt x="157403" y="711200"/>
                </a:cubicBezTo>
                <a:cubicBezTo>
                  <a:pt x="165997" y="671094"/>
                  <a:pt x="166781" y="670367"/>
                  <a:pt x="176453" y="641350"/>
                </a:cubicBezTo>
                <a:cubicBezTo>
                  <a:pt x="174336" y="605367"/>
                  <a:pt x="173520" y="569283"/>
                  <a:pt x="170103" y="533400"/>
                </a:cubicBezTo>
                <a:cubicBezTo>
                  <a:pt x="169276" y="524712"/>
                  <a:pt x="166151" y="516391"/>
                  <a:pt x="163753" y="508000"/>
                </a:cubicBezTo>
                <a:cubicBezTo>
                  <a:pt x="161914" y="501564"/>
                  <a:pt x="159889" y="495165"/>
                  <a:pt x="157403" y="488950"/>
                </a:cubicBezTo>
                <a:cubicBezTo>
                  <a:pt x="147184" y="463401"/>
                  <a:pt x="132327" y="439445"/>
                  <a:pt x="125653" y="412750"/>
                </a:cubicBezTo>
                <a:cubicBezTo>
                  <a:pt x="112332" y="359467"/>
                  <a:pt x="128944" y="418109"/>
                  <a:pt x="100253" y="349250"/>
                </a:cubicBezTo>
                <a:cubicBezTo>
                  <a:pt x="95104" y="336893"/>
                  <a:pt x="87553" y="311150"/>
                  <a:pt x="87553" y="311150"/>
                </a:cubicBezTo>
                <a:cubicBezTo>
                  <a:pt x="85195" y="294645"/>
                  <a:pt x="80159" y="253521"/>
                  <a:pt x="74853" y="234950"/>
                </a:cubicBezTo>
                <a:cubicBezTo>
                  <a:pt x="69336" y="215642"/>
                  <a:pt x="60673" y="197281"/>
                  <a:pt x="55803" y="177800"/>
                </a:cubicBezTo>
                <a:cubicBezTo>
                  <a:pt x="53686" y="169333"/>
                  <a:pt x="52517" y="160572"/>
                  <a:pt x="49453" y="152400"/>
                </a:cubicBezTo>
                <a:cubicBezTo>
                  <a:pt x="46129" y="143537"/>
                  <a:pt x="40077" y="135863"/>
                  <a:pt x="36753" y="127000"/>
                </a:cubicBezTo>
                <a:cubicBezTo>
                  <a:pt x="33689" y="118828"/>
                  <a:pt x="32801" y="109991"/>
                  <a:pt x="30403" y="101600"/>
                </a:cubicBezTo>
                <a:cubicBezTo>
                  <a:pt x="28564" y="95164"/>
                  <a:pt x="26170" y="88900"/>
                  <a:pt x="24053" y="82550"/>
                </a:cubicBezTo>
                <a:cubicBezTo>
                  <a:pt x="-7877" y="103836"/>
                  <a:pt x="-3546" y="92803"/>
                  <a:pt x="11353" y="152400"/>
                </a:cubicBezTo>
                <a:cubicBezTo>
                  <a:pt x="13204" y="159804"/>
                  <a:pt x="19617" y="165240"/>
                  <a:pt x="24053" y="171450"/>
                </a:cubicBezTo>
                <a:cubicBezTo>
                  <a:pt x="30204" y="180062"/>
                  <a:pt x="37232" y="188044"/>
                  <a:pt x="43103" y="196850"/>
                </a:cubicBezTo>
                <a:cubicBezTo>
                  <a:pt x="49949" y="207119"/>
                  <a:pt x="55307" y="218331"/>
                  <a:pt x="62153" y="228600"/>
                </a:cubicBezTo>
                <a:cubicBezTo>
                  <a:pt x="68024" y="237406"/>
                  <a:pt x="75332" y="245194"/>
                  <a:pt x="81203" y="254000"/>
                </a:cubicBezTo>
                <a:cubicBezTo>
                  <a:pt x="108741" y="295308"/>
                  <a:pt x="90879" y="278379"/>
                  <a:pt x="125653" y="317500"/>
                </a:cubicBezTo>
                <a:cubicBezTo>
                  <a:pt x="151975" y="347112"/>
                  <a:pt x="153673" y="344647"/>
                  <a:pt x="189153" y="368300"/>
                </a:cubicBezTo>
                <a:lnTo>
                  <a:pt x="208203" y="381000"/>
                </a:lnTo>
                <a:cubicBezTo>
                  <a:pt x="212436" y="389467"/>
                  <a:pt x="216033" y="398283"/>
                  <a:pt x="220903" y="406400"/>
                </a:cubicBezTo>
                <a:cubicBezTo>
                  <a:pt x="228756" y="419488"/>
                  <a:pt x="240634" y="430328"/>
                  <a:pt x="246303" y="444500"/>
                </a:cubicBezTo>
                <a:cubicBezTo>
                  <a:pt x="250536" y="455083"/>
                  <a:pt x="255169" y="465515"/>
                  <a:pt x="259003" y="476250"/>
                </a:cubicBezTo>
                <a:cubicBezTo>
                  <a:pt x="265757" y="495161"/>
                  <a:pt x="278053" y="533400"/>
                  <a:pt x="278053" y="533400"/>
                </a:cubicBezTo>
                <a:cubicBezTo>
                  <a:pt x="273820" y="546100"/>
                  <a:pt x="271854" y="559798"/>
                  <a:pt x="265353" y="571500"/>
                </a:cubicBezTo>
                <a:cubicBezTo>
                  <a:pt x="260992" y="579350"/>
                  <a:pt x="253202" y="584801"/>
                  <a:pt x="246303" y="590550"/>
                </a:cubicBezTo>
                <a:cubicBezTo>
                  <a:pt x="229890" y="604227"/>
                  <a:pt x="227296" y="603236"/>
                  <a:pt x="208203" y="609600"/>
                </a:cubicBezTo>
                <a:cubicBezTo>
                  <a:pt x="170103" y="607483"/>
                  <a:pt x="131790" y="607796"/>
                  <a:pt x="93903" y="603250"/>
                </a:cubicBezTo>
                <a:cubicBezTo>
                  <a:pt x="78603" y="601414"/>
                  <a:pt x="34453" y="594079"/>
                  <a:pt x="49453" y="590550"/>
                </a:cubicBezTo>
                <a:cubicBezTo>
                  <a:pt x="99074" y="578874"/>
                  <a:pt x="151114" y="582760"/>
                  <a:pt x="201853" y="577850"/>
                </a:cubicBezTo>
                <a:cubicBezTo>
                  <a:pt x="216750" y="576408"/>
                  <a:pt x="231486" y="573617"/>
                  <a:pt x="246303" y="571500"/>
                </a:cubicBezTo>
                <a:cubicBezTo>
                  <a:pt x="254770" y="567267"/>
                  <a:pt x="263827" y="564051"/>
                  <a:pt x="271703" y="558800"/>
                </a:cubicBezTo>
                <a:cubicBezTo>
                  <a:pt x="289315" y="547059"/>
                  <a:pt x="322503" y="520700"/>
                  <a:pt x="322503" y="520700"/>
                </a:cubicBezTo>
                <a:cubicBezTo>
                  <a:pt x="336251" y="465707"/>
                  <a:pt x="319416" y="525243"/>
                  <a:pt x="341553" y="469900"/>
                </a:cubicBezTo>
                <a:cubicBezTo>
                  <a:pt x="346525" y="457471"/>
                  <a:pt x="350020" y="444500"/>
                  <a:pt x="354253" y="431800"/>
                </a:cubicBezTo>
                <a:lnTo>
                  <a:pt x="360603" y="412750"/>
                </a:lnTo>
                <a:lnTo>
                  <a:pt x="366953" y="393700"/>
                </a:lnTo>
                <a:cubicBezTo>
                  <a:pt x="371186" y="400050"/>
                  <a:pt x="372021" y="412750"/>
                  <a:pt x="379653" y="412750"/>
                </a:cubicBezTo>
                <a:cubicBezTo>
                  <a:pt x="395756" y="412750"/>
                  <a:pt x="409339" y="367627"/>
                  <a:pt x="411403" y="361950"/>
                </a:cubicBezTo>
                <a:cubicBezTo>
                  <a:pt x="415978" y="349369"/>
                  <a:pt x="424103" y="323850"/>
                  <a:pt x="424103" y="323850"/>
                </a:cubicBezTo>
                <a:cubicBezTo>
                  <a:pt x="426220" y="332317"/>
                  <a:pt x="422350" y="346009"/>
                  <a:pt x="430453" y="349250"/>
                </a:cubicBezTo>
                <a:cubicBezTo>
                  <a:pt x="439242" y="352766"/>
                  <a:pt x="449793" y="343822"/>
                  <a:pt x="455853" y="336550"/>
                </a:cubicBezTo>
                <a:cubicBezTo>
                  <a:pt x="461440" y="329846"/>
                  <a:pt x="459805" y="319541"/>
                  <a:pt x="462203" y="311150"/>
                </a:cubicBezTo>
                <a:cubicBezTo>
                  <a:pt x="464042" y="304714"/>
                  <a:pt x="466436" y="298450"/>
                  <a:pt x="468553" y="292100"/>
                </a:cubicBezTo>
                <a:cubicBezTo>
                  <a:pt x="470670" y="298450"/>
                  <a:pt x="473280" y="304656"/>
                  <a:pt x="474903" y="311150"/>
                </a:cubicBezTo>
                <a:cubicBezTo>
                  <a:pt x="477521" y="321621"/>
                  <a:pt x="470670" y="340783"/>
                  <a:pt x="481253" y="342900"/>
                </a:cubicBezTo>
                <a:cubicBezTo>
                  <a:pt x="492994" y="345248"/>
                  <a:pt x="498186" y="325967"/>
                  <a:pt x="506653" y="317500"/>
                </a:cubicBezTo>
                <a:cubicBezTo>
                  <a:pt x="521257" y="259085"/>
                  <a:pt x="499838" y="329767"/>
                  <a:pt x="538403" y="260350"/>
                </a:cubicBezTo>
                <a:cubicBezTo>
                  <a:pt x="542641" y="252721"/>
                  <a:pt x="541689" y="243122"/>
                  <a:pt x="544753" y="234950"/>
                </a:cubicBezTo>
                <a:cubicBezTo>
                  <a:pt x="548077" y="226087"/>
                  <a:pt x="554129" y="218413"/>
                  <a:pt x="557453" y="209550"/>
                </a:cubicBezTo>
                <a:cubicBezTo>
                  <a:pt x="560517" y="201378"/>
                  <a:pt x="562091" y="192708"/>
                  <a:pt x="563803" y="184150"/>
                </a:cubicBezTo>
                <a:cubicBezTo>
                  <a:pt x="568208" y="162124"/>
                  <a:pt x="573453" y="122948"/>
                  <a:pt x="576503" y="101600"/>
                </a:cubicBezTo>
                <a:cubicBezTo>
                  <a:pt x="538460" y="-50574"/>
                  <a:pt x="543541" y="-38436"/>
                  <a:pt x="576503" y="488950"/>
                </a:cubicBezTo>
                <a:cubicBezTo>
                  <a:pt x="578763" y="525111"/>
                  <a:pt x="584970" y="416983"/>
                  <a:pt x="589203" y="381000"/>
                </a:cubicBezTo>
                <a:cubicBezTo>
                  <a:pt x="577548" y="159551"/>
                  <a:pt x="597707" y="338817"/>
                  <a:pt x="563803" y="203200"/>
                </a:cubicBezTo>
                <a:cubicBezTo>
                  <a:pt x="560173" y="188680"/>
                  <a:pt x="559914" y="173513"/>
                  <a:pt x="557453" y="158750"/>
                </a:cubicBezTo>
                <a:cubicBezTo>
                  <a:pt x="552345" y="128099"/>
                  <a:pt x="552932" y="132487"/>
                  <a:pt x="544753" y="107950"/>
                </a:cubicBezTo>
                <a:cubicBezTo>
                  <a:pt x="546870" y="133350"/>
                  <a:pt x="536487" y="163269"/>
                  <a:pt x="551103" y="184150"/>
                </a:cubicBezTo>
                <a:cubicBezTo>
                  <a:pt x="558780" y="195117"/>
                  <a:pt x="578636" y="179669"/>
                  <a:pt x="589203" y="171450"/>
                </a:cubicBezTo>
                <a:cubicBezTo>
                  <a:pt x="598945" y="163873"/>
                  <a:pt x="600848" y="149574"/>
                  <a:pt x="608253" y="139700"/>
                </a:cubicBezTo>
                <a:cubicBezTo>
                  <a:pt x="648808" y="85627"/>
                  <a:pt x="605122" y="164490"/>
                  <a:pt x="646353" y="88900"/>
                </a:cubicBezTo>
                <a:cubicBezTo>
                  <a:pt x="653152" y="76435"/>
                  <a:pt x="659527" y="63726"/>
                  <a:pt x="665403" y="50800"/>
                </a:cubicBezTo>
                <a:cubicBezTo>
                  <a:pt x="670120" y="40423"/>
                  <a:pt x="672062" y="28716"/>
                  <a:pt x="678103" y="19050"/>
                </a:cubicBezTo>
                <a:cubicBezTo>
                  <a:pt x="682863" y="11435"/>
                  <a:pt x="690803" y="6350"/>
                  <a:pt x="697153" y="0"/>
                </a:cubicBezTo>
                <a:cubicBezTo>
                  <a:pt x="714086" y="-50800"/>
                  <a:pt x="705620" y="-50800"/>
                  <a:pt x="722553" y="0"/>
                </a:cubicBezTo>
                <a:cubicBezTo>
                  <a:pt x="724670" y="48683"/>
                  <a:pt x="723317" y="97642"/>
                  <a:pt x="728903" y="146050"/>
                </a:cubicBezTo>
                <a:cubicBezTo>
                  <a:pt x="729778" y="153631"/>
                  <a:pt x="735644" y="160332"/>
                  <a:pt x="741603" y="165100"/>
                </a:cubicBezTo>
                <a:cubicBezTo>
                  <a:pt x="750377" y="172119"/>
                  <a:pt x="757844" y="171450"/>
                  <a:pt x="767003" y="171450"/>
                </a:cubicBezTo>
              </a:path>
            </a:pathLst>
          </a:cu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7350" y="2097088"/>
            <a:ext cx="1181100" cy="57149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Users\dkennedy\AppData\Local\Microsoft\Windows\Temporary Internet Files\Content.IE5\VZA6HI2A\MC9002378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1993" y="4648200"/>
            <a:ext cx="2889564" cy="1943477"/>
          </a:xfrm>
          <a:prstGeom prst="rect">
            <a:avLst/>
          </a:prstGeom>
          <a:noFill/>
        </p:spPr>
      </p:pic>
      <p:pic>
        <p:nvPicPr>
          <p:cNvPr id="8" name="Picture 15" descr="C:\Users\dkennedy\AppData\Local\Microsoft\Windows\Temporary Internet Files\Content.IE5\M4ZYTICG\MC90029093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0350" y="4610288"/>
            <a:ext cx="1018515" cy="1689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6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278438" cy="354171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Sketches and Drawings</a:t>
            </a:r>
          </a:p>
          <a:p>
            <a:pPr lvl="1"/>
            <a:r>
              <a:rPr lang="en-US" sz="2800" dirty="0" smtClean="0"/>
              <a:t>Make sure to label all parts of the sketch.</a:t>
            </a:r>
          </a:p>
          <a:p>
            <a:pPr lvl="1"/>
            <a:r>
              <a:rPr lang="en-US" sz="2800" dirty="0" smtClean="0"/>
              <a:t>Describe each sketch in detail so the reader understands the idea.</a:t>
            </a:r>
          </a:p>
          <a:p>
            <a:pPr lvl="1"/>
            <a:r>
              <a:rPr lang="en-US" sz="2800" dirty="0" smtClean="0"/>
              <a:t>Include important dimensions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419850" y="618518"/>
            <a:ext cx="4324350" cy="5172683"/>
            <a:chOff x="5105400" y="1143000"/>
            <a:chExt cx="3667125" cy="4873625"/>
          </a:xfrm>
        </p:grpSpPr>
        <p:pic>
          <p:nvPicPr>
            <p:cNvPr id="5" name="Picture 21" descr="notebook2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1143000"/>
              <a:ext cx="3667125" cy="487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Straight Connector 5"/>
            <p:cNvCxnSpPr/>
            <p:nvPr/>
          </p:nvCxnSpPr>
          <p:spPr>
            <a:xfrm>
              <a:off x="7772400" y="4800600"/>
              <a:ext cx="762000" cy="533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 flipV="1">
              <a:off x="7543800" y="4800600"/>
              <a:ext cx="838200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727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NEAT</a:t>
            </a:r>
          </a:p>
          <a:p>
            <a:r>
              <a:rPr lang="en-US" dirty="0" smtClean="0"/>
              <a:t>BE THOROUGH</a:t>
            </a:r>
          </a:p>
          <a:p>
            <a:r>
              <a:rPr lang="en-US" dirty="0" smtClean="0"/>
              <a:t>BE LEGIBLE</a:t>
            </a:r>
          </a:p>
          <a:p>
            <a:r>
              <a:rPr lang="en-US" dirty="0" smtClean="0"/>
              <a:t>BE ACCURATE</a:t>
            </a:r>
          </a:p>
          <a:p>
            <a:r>
              <a:rPr lang="en-US" dirty="0" smtClean="0"/>
              <a:t>WRITE IN IT EVERY DAY of the PROJECT!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46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66</TotalTime>
  <Words>278</Words>
  <Application>Microsoft Office PowerPoint</Application>
  <PresentationFormat>Widescreen</PresentationFormat>
  <Paragraphs>54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Wingdings</vt:lpstr>
      <vt:lpstr>Circuit</vt:lpstr>
      <vt:lpstr>Engineering NOTEBOOK</vt:lpstr>
      <vt:lpstr>Who USES an Engineering NOtebook</vt:lpstr>
      <vt:lpstr>Contents </vt:lpstr>
      <vt:lpstr>Recommendations </vt:lpstr>
      <vt:lpstr>Recommendations </vt:lpstr>
      <vt:lpstr>Recommendations</vt:lpstr>
      <vt:lpstr>Recommendations</vt:lpstr>
      <vt:lpstr>Recommendations 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NOTEBOOK</dc:title>
  <dc:creator>Alli Westover</dc:creator>
  <cp:lastModifiedBy>Alli Westover</cp:lastModifiedBy>
  <cp:revision>17</cp:revision>
  <dcterms:created xsi:type="dcterms:W3CDTF">2013-08-12T00:47:01Z</dcterms:created>
  <dcterms:modified xsi:type="dcterms:W3CDTF">2014-07-17T21:07:03Z</dcterms:modified>
</cp:coreProperties>
</file>